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8588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E69"/>
    <a:srgbClr val="355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6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644" y="2992968"/>
            <a:ext cx="8745300" cy="6366933"/>
          </a:xfrm>
        </p:spPr>
        <p:txBody>
          <a:bodyPr anchor="b"/>
          <a:lstStyle>
            <a:lvl1pPr algn="ctr">
              <a:defRPr sz="675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074" y="9605435"/>
            <a:ext cx="7716441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441" indent="0" algn="ctr">
              <a:buNone/>
              <a:defRPr sz="2250"/>
            </a:lvl2pPr>
            <a:lvl3pPr marL="1028883" indent="0" algn="ctr">
              <a:buNone/>
              <a:defRPr sz="2025"/>
            </a:lvl3pPr>
            <a:lvl4pPr marL="1543324" indent="0" algn="ctr">
              <a:buNone/>
              <a:defRPr sz="1800"/>
            </a:lvl4pPr>
            <a:lvl5pPr marL="2057766" indent="0" algn="ctr">
              <a:buNone/>
              <a:defRPr sz="1800"/>
            </a:lvl5pPr>
            <a:lvl6pPr marL="2572207" indent="0" algn="ctr">
              <a:buNone/>
              <a:defRPr sz="1800"/>
            </a:lvl6pPr>
            <a:lvl7pPr marL="3086649" indent="0" algn="ctr">
              <a:buNone/>
              <a:defRPr sz="1800"/>
            </a:lvl7pPr>
            <a:lvl8pPr marL="3601090" indent="0" algn="ctr">
              <a:buNone/>
              <a:defRPr sz="1800"/>
            </a:lvl8pPr>
            <a:lvl9pPr marL="4115532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64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39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2771" y="973667"/>
            <a:ext cx="2218477" cy="154982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341" y="973667"/>
            <a:ext cx="6526823" cy="1549823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62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15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982" y="4559305"/>
            <a:ext cx="8873907" cy="7607299"/>
          </a:xfrm>
        </p:spPr>
        <p:txBody>
          <a:bodyPr anchor="b"/>
          <a:lstStyle>
            <a:lvl1pPr>
              <a:defRPr sz="675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982" y="12238572"/>
            <a:ext cx="8873907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441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883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3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7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22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6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1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5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98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340" y="4868333"/>
            <a:ext cx="4372650" cy="116035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598" y="4868333"/>
            <a:ext cx="4372650" cy="116035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6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1" y="973671"/>
            <a:ext cx="8873907" cy="353483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682" y="4483101"/>
            <a:ext cx="4352554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41" indent="0">
              <a:buNone/>
              <a:defRPr sz="2250" b="1"/>
            </a:lvl2pPr>
            <a:lvl3pPr marL="1028883" indent="0">
              <a:buNone/>
              <a:defRPr sz="2025" b="1"/>
            </a:lvl3pPr>
            <a:lvl4pPr marL="1543324" indent="0">
              <a:buNone/>
              <a:defRPr sz="1800" b="1"/>
            </a:lvl4pPr>
            <a:lvl5pPr marL="2057766" indent="0">
              <a:buNone/>
              <a:defRPr sz="1800" b="1"/>
            </a:lvl5pPr>
            <a:lvl6pPr marL="2572207" indent="0">
              <a:buNone/>
              <a:defRPr sz="1800" b="1"/>
            </a:lvl6pPr>
            <a:lvl7pPr marL="3086649" indent="0">
              <a:buNone/>
              <a:defRPr sz="1800" b="1"/>
            </a:lvl7pPr>
            <a:lvl8pPr marL="3601090" indent="0">
              <a:buNone/>
              <a:defRPr sz="1800" b="1"/>
            </a:lvl8pPr>
            <a:lvl9pPr marL="4115532" indent="0">
              <a:buNone/>
              <a:defRPr sz="18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682" y="6680200"/>
            <a:ext cx="4352554" cy="98255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8598" y="4483101"/>
            <a:ext cx="4373990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41" indent="0">
              <a:buNone/>
              <a:defRPr sz="2250" b="1"/>
            </a:lvl2pPr>
            <a:lvl3pPr marL="1028883" indent="0">
              <a:buNone/>
              <a:defRPr sz="2025" b="1"/>
            </a:lvl3pPr>
            <a:lvl4pPr marL="1543324" indent="0">
              <a:buNone/>
              <a:defRPr sz="1800" b="1"/>
            </a:lvl4pPr>
            <a:lvl5pPr marL="2057766" indent="0">
              <a:buNone/>
              <a:defRPr sz="1800" b="1"/>
            </a:lvl5pPr>
            <a:lvl6pPr marL="2572207" indent="0">
              <a:buNone/>
              <a:defRPr sz="1800" b="1"/>
            </a:lvl6pPr>
            <a:lvl7pPr marL="3086649" indent="0">
              <a:buNone/>
              <a:defRPr sz="1800" b="1"/>
            </a:lvl7pPr>
            <a:lvl8pPr marL="3601090" indent="0">
              <a:buNone/>
              <a:defRPr sz="1800" b="1"/>
            </a:lvl8pPr>
            <a:lvl9pPr marL="4115532" indent="0">
              <a:buNone/>
              <a:defRPr sz="18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8598" y="6680200"/>
            <a:ext cx="4373990" cy="98255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14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61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8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1" y="1219200"/>
            <a:ext cx="3318337" cy="4267200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990" y="2633138"/>
            <a:ext cx="5208598" cy="12996333"/>
          </a:xfrm>
        </p:spPr>
        <p:txBody>
          <a:bodyPr/>
          <a:lstStyle>
            <a:lvl1pPr>
              <a:defRPr sz="3601"/>
            </a:lvl1pPr>
            <a:lvl2pPr>
              <a:defRPr sz="3151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1" y="5486400"/>
            <a:ext cx="3318337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441" indent="0">
              <a:buNone/>
              <a:defRPr sz="1575"/>
            </a:lvl2pPr>
            <a:lvl3pPr marL="1028883" indent="0">
              <a:buNone/>
              <a:defRPr sz="1350"/>
            </a:lvl3pPr>
            <a:lvl4pPr marL="1543324" indent="0">
              <a:buNone/>
              <a:defRPr sz="1125"/>
            </a:lvl4pPr>
            <a:lvl5pPr marL="2057766" indent="0">
              <a:buNone/>
              <a:defRPr sz="1125"/>
            </a:lvl5pPr>
            <a:lvl6pPr marL="2572207" indent="0">
              <a:buNone/>
              <a:defRPr sz="1125"/>
            </a:lvl6pPr>
            <a:lvl7pPr marL="3086649" indent="0">
              <a:buNone/>
              <a:defRPr sz="1125"/>
            </a:lvl7pPr>
            <a:lvl8pPr marL="3601090" indent="0">
              <a:buNone/>
              <a:defRPr sz="1125"/>
            </a:lvl8pPr>
            <a:lvl9pPr marL="4115532" indent="0">
              <a:buNone/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15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1" y="1219200"/>
            <a:ext cx="3318337" cy="4267200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990" y="2633138"/>
            <a:ext cx="5208598" cy="12996333"/>
          </a:xfrm>
        </p:spPr>
        <p:txBody>
          <a:bodyPr anchor="t"/>
          <a:lstStyle>
            <a:lvl1pPr marL="0" indent="0">
              <a:buNone/>
              <a:defRPr sz="3601"/>
            </a:lvl1pPr>
            <a:lvl2pPr marL="514441" indent="0">
              <a:buNone/>
              <a:defRPr sz="3151"/>
            </a:lvl2pPr>
            <a:lvl3pPr marL="1028883" indent="0">
              <a:buNone/>
              <a:defRPr sz="2700"/>
            </a:lvl3pPr>
            <a:lvl4pPr marL="1543324" indent="0">
              <a:buNone/>
              <a:defRPr sz="2250"/>
            </a:lvl4pPr>
            <a:lvl5pPr marL="2057766" indent="0">
              <a:buNone/>
              <a:defRPr sz="2250"/>
            </a:lvl5pPr>
            <a:lvl6pPr marL="2572207" indent="0">
              <a:buNone/>
              <a:defRPr sz="2250"/>
            </a:lvl6pPr>
            <a:lvl7pPr marL="3086649" indent="0">
              <a:buNone/>
              <a:defRPr sz="2250"/>
            </a:lvl7pPr>
            <a:lvl8pPr marL="3601090" indent="0">
              <a:buNone/>
              <a:defRPr sz="2250"/>
            </a:lvl8pPr>
            <a:lvl9pPr marL="4115532" indent="0">
              <a:buNone/>
              <a:defRPr sz="22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1" y="5486400"/>
            <a:ext cx="3318337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441" indent="0">
              <a:buNone/>
              <a:defRPr sz="1575"/>
            </a:lvl2pPr>
            <a:lvl3pPr marL="1028883" indent="0">
              <a:buNone/>
              <a:defRPr sz="1350"/>
            </a:lvl3pPr>
            <a:lvl4pPr marL="1543324" indent="0">
              <a:buNone/>
              <a:defRPr sz="1125"/>
            </a:lvl4pPr>
            <a:lvl5pPr marL="2057766" indent="0">
              <a:buNone/>
              <a:defRPr sz="1125"/>
            </a:lvl5pPr>
            <a:lvl6pPr marL="2572207" indent="0">
              <a:buNone/>
              <a:defRPr sz="1125"/>
            </a:lvl6pPr>
            <a:lvl7pPr marL="3086649" indent="0">
              <a:buNone/>
              <a:defRPr sz="1125"/>
            </a:lvl7pPr>
            <a:lvl8pPr marL="3601090" indent="0">
              <a:buNone/>
              <a:defRPr sz="1125"/>
            </a:lvl8pPr>
            <a:lvl9pPr marL="4115532" indent="0">
              <a:buNone/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15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341" y="973671"/>
            <a:ext cx="8873907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341" y="4868333"/>
            <a:ext cx="8873907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341" y="16950271"/>
            <a:ext cx="2314932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072E1-B7B2-4ED9-BCB4-CD473A22871B}" type="datetimeFigureOut">
              <a:rPr lang="es-ES" smtClean="0"/>
              <a:t>22/06/2024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8095" y="16950271"/>
            <a:ext cx="347239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6315" y="16950271"/>
            <a:ext cx="2314932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E6FF-ADB2-43B6-BA97-B45F7023E6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9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883" rtl="0" eaLnBrk="1" latinLnBrk="0" hangingPunct="1">
        <a:lnSpc>
          <a:spcPct val="90000"/>
        </a:lnSpc>
        <a:spcBef>
          <a:spcPct val="0"/>
        </a:spcBef>
        <a:buNone/>
        <a:defRPr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21" indent="-257221" algn="l" defTabSz="1028883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1" kern="1200">
          <a:solidFill>
            <a:schemeClr val="tx1"/>
          </a:solidFill>
          <a:latin typeface="+mn-lt"/>
          <a:ea typeface="+mn-ea"/>
          <a:cs typeface="+mn-cs"/>
        </a:defRPr>
      </a:lvl1pPr>
      <a:lvl2pPr marL="77166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6104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545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986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9428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869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8311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275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441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883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324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766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2207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649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109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5532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E88D760E-984D-FCBD-E6E6-A82B4A1644C6}"/>
              </a:ext>
            </a:extLst>
          </p:cNvPr>
          <p:cNvSpPr txBox="1"/>
          <p:nvPr/>
        </p:nvSpPr>
        <p:spPr>
          <a:xfrm>
            <a:off x="923557" y="2710089"/>
            <a:ext cx="8898674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AUTORES</a:t>
            </a:r>
            <a:r>
              <a:rPr lang="es-ES" sz="1400" b="1" dirty="0">
                <a:solidFill>
                  <a:srgbClr val="085E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ES" sz="1400" b="1" dirty="0">
                <a:solidFill>
                  <a:schemeClr val="tx1"/>
                </a:solidFill>
              </a:rPr>
              <a:t>  </a:t>
            </a:r>
            <a:r>
              <a:rPr lang="es-ES" sz="1400" b="1" dirty="0" err="1">
                <a:solidFill>
                  <a:schemeClr val="tx1"/>
                </a:solidFill>
              </a:rPr>
              <a:t>xxxxx</a:t>
            </a:r>
            <a:endParaRPr lang="es-ES" sz="1400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EA316D2-770C-1371-A84D-F6B5B2065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0287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49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3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34675</dc:creator>
  <cp:lastModifiedBy>34675</cp:lastModifiedBy>
  <cp:revision>7</cp:revision>
  <dcterms:created xsi:type="dcterms:W3CDTF">2022-07-16T07:48:14Z</dcterms:created>
  <dcterms:modified xsi:type="dcterms:W3CDTF">2024-06-22T11:40:09Z</dcterms:modified>
</cp:coreProperties>
</file>